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nz9RYeSjclhVwIqugRv3t/Rw+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93B3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more-end.co.uk/parents/school-unifor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more-end.co.uk/parents/school-unifo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628073" y="2404533"/>
            <a:ext cx="8645930" cy="214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Welcome to Ash class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07067" y="4552747"/>
            <a:ext cx="7766936" cy="118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teacher September 2025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604" y="198783"/>
            <a:ext cx="3360301" cy="33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/>
          <p:nvPr/>
        </p:nvSpPr>
        <p:spPr>
          <a:xfrm>
            <a:off x="0" y="6110848"/>
            <a:ext cx="12192000" cy="747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en-GB" sz="4000" b="0" i="0" u="none" strike="noStrike" cap="none">
                <a:solidFill>
                  <a:srgbClr val="C00000"/>
                </a:solidFill>
                <a:latin typeface="Twinkl Cursive Unlooped" panose="02000000000000000000" pitchFamily="2" charset="0"/>
                <a:sym typeface="Arial"/>
              </a:rPr>
              <a:t>Respect    </a:t>
            </a:r>
            <a:r>
              <a:rPr lang="en-GB" sz="4000" b="0" i="0" u="none" strike="noStrike" cap="none">
                <a:solidFill>
                  <a:srgbClr val="0070C0"/>
                </a:solidFill>
                <a:latin typeface="Twinkl Cursive Unlooped" panose="02000000000000000000" pitchFamily="2" charset="0"/>
                <a:sym typeface="Arial"/>
              </a:rPr>
              <a:t>Independence</a:t>
            </a:r>
            <a:r>
              <a:rPr lang="en-GB" sz="4000" b="0" i="0" u="none" strike="noStrike" cap="none">
                <a:solidFill>
                  <a:srgbClr val="C00000"/>
                </a:solidFill>
                <a:latin typeface="Twinkl Cursive Unlooped" panose="02000000000000000000" pitchFamily="2" charset="0"/>
                <a:sym typeface="Arial"/>
              </a:rPr>
              <a:t> 	  Community    </a:t>
            </a:r>
            <a:r>
              <a:rPr lang="en-GB" sz="4000" b="0" i="0" u="none" strike="noStrike" cap="none">
                <a:solidFill>
                  <a:srgbClr val="0070C0"/>
                </a:solidFill>
                <a:latin typeface="Twinkl Cursive Unlooped" panose="02000000000000000000" pitchFamily="2" charset="0"/>
                <a:sym typeface="Arial"/>
              </a:rPr>
              <a:t>Kindness</a:t>
            </a:r>
            <a:endParaRPr sz="4000" b="0" i="0" u="none" strike="noStrike" cap="none">
              <a:solidFill>
                <a:srgbClr val="0070C0"/>
              </a:solidFill>
              <a:latin typeface="Twinkl Cursive Unlooped" panose="020000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Home learning activities and expectations…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body" idx="1"/>
          </p:nvPr>
        </p:nvSpPr>
        <p:spPr>
          <a:xfrm>
            <a:off x="519073" y="1869295"/>
            <a:ext cx="8972064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Daily reading and reading records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Spellings </a:t>
            </a: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(CEW, HFW, Year 1 and 2 words)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 err="1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Numbots</a:t>
            </a:r>
            <a:endParaRPr sz="2400" dirty="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projects and home learning</a:t>
            </a:r>
            <a:endParaRPr dirty="0">
              <a:latin typeface="Twinkl Cursive Unlooped" panose="02000000000000000000" pitchFamily="2" charset="0"/>
            </a:endParaRPr>
          </a:p>
        </p:txBody>
      </p:sp>
      <p:grpSp>
        <p:nvGrpSpPr>
          <p:cNvPr id="216" name="Google Shape;216;p10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17" name="Google Shape;217;p10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18" name="Google Shape;218;p10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9" name="Google Shape;21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6365" y="2751637"/>
            <a:ext cx="2447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" descr="NumBots | Welcome to the NumBlog!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931" y="4196886"/>
            <a:ext cx="2998652" cy="153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 morning and home time routine…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Morning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Gates open at 8.30am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Bell is rung at 8.35am. Children can start to enter school from this time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Registration is at 8.45am – arriving after this time will result in your child being marked as late in the register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If arriving after 8.45am, please enter through the front entrance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Afternoon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Gates open at 3.10pm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Children are dismissed at 3.15pm</a:t>
            </a: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11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28" name="Google Shape;228;p11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29" name="Google Shape;229;p11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>
            <a:spLocks noGrp="1"/>
          </p:cNvSpPr>
          <p:nvPr>
            <p:ph type="title"/>
          </p:nvPr>
        </p:nvSpPr>
        <p:spPr>
          <a:xfrm>
            <a:off x="104679" y="7389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Our timetable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12"/>
          <p:cNvGrpSpPr/>
          <p:nvPr/>
        </p:nvGrpSpPr>
        <p:grpSpPr>
          <a:xfrm>
            <a:off x="10299662" y="4931636"/>
            <a:ext cx="1818447" cy="1818447"/>
            <a:chOff x="7639589" y="2520945"/>
            <a:chExt cx="2677428" cy="2677428"/>
          </a:xfrm>
        </p:grpSpPr>
        <p:sp>
          <p:nvSpPr>
            <p:cNvPr id="236" name="Google Shape;236;p12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37" name="Google Shape;237;p12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694" y="628650"/>
            <a:ext cx="9163050" cy="62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Roles and responsibilities 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council (Elected by class after ‘speech’)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Eco council (Elected by class after ‘speech’)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u="sng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Years 5/6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Prefects </a:t>
            </a:r>
            <a:endParaRPr sz="240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Playground leaders </a:t>
            </a:r>
            <a:endParaRPr sz="240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Team captains 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Buddies 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Librarians</a:t>
            </a:r>
            <a:endParaRPr sz="240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p13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46" name="Google Shape;246;p1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47" name="Google Shape;247;p13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Trips and visits this year…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4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Autumn term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GB" sz="22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Rabbi to visit TBC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80"/>
              <a:buChar char="►"/>
            </a:pPr>
            <a:r>
              <a:rPr lang="en-GB" sz="26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Spring term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Story Museum Oxford TBC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Summer term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GB" sz="22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Windsor Castle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14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55" name="Google Shape;255;p14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56" name="Google Shape;256;p14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Future events…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Parents evening – Week commencing 20</a:t>
            </a:r>
            <a:r>
              <a:rPr lang="en-GB" sz="2400" baseline="30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</a:t>
            </a: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October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KESA events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Christmas events 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Further details and dates will be emailed and included in the weekly school newsletter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b="1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Please arrange a meeting or phone call with me if you have any concerns or questions </a:t>
            </a:r>
            <a:endParaRPr sz="2000" b="1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15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64" name="Google Shape;264;p15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65" name="Google Shape;265;p15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Questions…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16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72" name="Google Shape;272;p16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73" name="Google Shape;273;p16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" name="Google Shape;274;p16" descr="bigstock-Question-Mark-114454214.jpg"/>
          <p:cNvPicPr preferRelativeResize="0"/>
          <p:nvPr/>
        </p:nvPicPr>
        <p:blipFill rotWithShape="1">
          <a:blip r:embed="rId4">
            <a:alphaModFix/>
          </a:blip>
          <a:srcRect l="24943" r="25801"/>
          <a:stretch/>
        </p:blipFill>
        <p:spPr>
          <a:xfrm>
            <a:off x="3879273" y="1582666"/>
            <a:ext cx="3103418" cy="472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Agenda…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77334" y="1995055"/>
            <a:ext cx="8596668" cy="420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team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uniform and PE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Break time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curriculum overviews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Home learning activities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Morning and afternoon routines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Timetable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Roles and responsibilities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Trips and visits and future events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Questions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54" name="Google Shape;154;p2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55" name="Google Shape;155;p2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95443" y="11179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team…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3"/>
          <p:cNvGrpSpPr/>
          <p:nvPr/>
        </p:nvGrpSpPr>
        <p:grpSpPr>
          <a:xfrm>
            <a:off x="10581183" y="5509050"/>
            <a:ext cx="1440872" cy="1348950"/>
            <a:chOff x="7639589" y="2520945"/>
            <a:chExt cx="2677428" cy="2677428"/>
          </a:xfrm>
        </p:grpSpPr>
        <p:sp>
          <p:nvSpPr>
            <p:cNvPr id="162" name="Google Shape;162;p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63" name="Google Shape;163;p3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3"/>
          <p:cNvSpPr txBox="1"/>
          <p:nvPr/>
        </p:nvSpPr>
        <p:spPr>
          <a:xfrm>
            <a:off x="95443" y="996454"/>
            <a:ext cx="2930609" cy="4801314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Teacher – Mrs Salt</a:t>
            </a:r>
            <a:endParaRPr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have worked here for 15 years and am the longest serving teacher in this school.  I have previously have taught in all year groups.  Currently, I am curriculum lead for music.  </a:t>
            </a:r>
            <a:endParaRPr sz="180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have two grown up children. My interests are music (live gigs, playing piano, guitar, violin)  running (very beginner level!), walking in the Lake District  and gardening. </a:t>
            </a:r>
            <a:endParaRPr>
              <a:latin typeface="Twinkl Cursive Unlooped" panose="02000000000000000000" pitchFamily="2" charset="0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3130955" y="996454"/>
            <a:ext cx="2676074" cy="4801274"/>
          </a:xfrm>
          <a:prstGeom prst="rect">
            <a:avLst/>
          </a:prstGeom>
          <a:solidFill>
            <a:srgbClr val="B7CCE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Teacher –Miss Talbot</a:t>
            </a:r>
            <a:endParaRPr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am new to </a:t>
            </a:r>
            <a:r>
              <a:rPr lang="en-GB" sz="1800" dirty="0" err="1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Kidmore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 End and previously taught at a school in </a:t>
            </a:r>
            <a:r>
              <a:rPr lang="en-GB" sz="1800" dirty="0" err="1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Caversham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 I have been teaching for 17 years! </a:t>
            </a:r>
            <a:endParaRPr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have two small children that I look after on the days that I am not working. My interests are sport, being outside and going to the gym. </a:t>
            </a: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5944369" y="996454"/>
            <a:ext cx="2930609" cy="563227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Teaching </a:t>
            </a:r>
            <a:r>
              <a:rPr lang="en-GB" sz="1800" b="1" dirty="0" smtClean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Assistant – Mrs Williams</a:t>
            </a:r>
            <a:endParaRPr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have worked here for 17 years as a teaching assistant.  I was a pupil here myself, as were my two children, who are now grown up.  </a:t>
            </a:r>
            <a:endParaRPr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am  the school’s Emotional Literacy Support Assistant and support children across the school. I am also part of the team who run our After School Club.</a:t>
            </a:r>
            <a:endParaRPr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love animals, especially my dog and used to keep horses.</a:t>
            </a:r>
            <a:endParaRPr dirty="0">
              <a:latin typeface="Twinkl Cursive Unlooped" panose="02000000000000000000" pitchFamily="2" charset="0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9097817" y="1019491"/>
            <a:ext cx="2924238" cy="4247276"/>
          </a:xfrm>
          <a:prstGeom prst="rect">
            <a:avLst/>
          </a:prstGeom>
          <a:solidFill>
            <a:srgbClr val="B7CCE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Teacher Assistant – Mrs</a:t>
            </a:r>
            <a:endParaRPr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Sergent</a:t>
            </a:r>
            <a:endParaRPr sz="1800" b="1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am fairly new to </a:t>
            </a:r>
            <a:r>
              <a:rPr lang="en-GB" sz="1800" dirty="0" err="1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Kidmore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 End, having only worked here for half a term before summer.  </a:t>
            </a:r>
            <a:endParaRPr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have two small children and a dog, all of who keep me busy around my work life. I enjoy shopping and spending time outside with my family and friends. </a:t>
            </a:r>
            <a:endParaRPr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uniform expectations, a reminder…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360811" y="1741524"/>
            <a:ext cx="8596668" cy="53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It has been wonderful to see your children looking so smart!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Skirt, Pinafore Dress or Smart Trousers </a:t>
            </a:r>
            <a:r>
              <a:rPr lang="en-GB" i="1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or</a:t>
            </a: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 Red &amp; White Gingham Dress in Summer (optional)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Grey Shorts or Trousers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Red School Polo Shirt*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School Sweatshirt or Cardigan *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or white knee-length socks or navy tights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Grey socks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Black shoes, not trainers or ankle boots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Details of the uniform can be found on our website:</a:t>
            </a:r>
            <a:endParaRPr dirty="0"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u="sng" dirty="0">
                <a:solidFill>
                  <a:schemeClr val="hlink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  <a:hlinkClick r:id="rId3"/>
              </a:rPr>
              <a:t>https://www.kidmore-end.co.uk/parents/school-uniform</a:t>
            </a: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</a:t>
            </a:r>
            <a:endParaRPr dirty="0"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PLEASE NAME EVERYTHING!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0696" y="2375452"/>
            <a:ext cx="3262034" cy="4387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PE days…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1"/>
          </p:nvPr>
        </p:nvSpPr>
        <p:spPr>
          <a:xfrm>
            <a:off x="677334" y="1328286"/>
            <a:ext cx="8596668" cy="53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Your child needs to come to school wearing their PE uniform on their PE days.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Details of the uniform can be found on our website: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u="sng">
                <a:solidFill>
                  <a:schemeClr val="hlink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  <a:hlinkClick r:id="rId3"/>
              </a:rPr>
              <a:t>https://www.kidmore-end.co.uk/parents/school-uniform</a:t>
            </a: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 PE uniform is: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Red School PE T-Shirt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Shorts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Tracksuit bottoms 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Plain Navy PE Jumper or School sweatshirt </a:t>
            </a:r>
            <a:endParaRPr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Trainers</a:t>
            </a:r>
            <a:endParaRPr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 have PE on a: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b="1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Wednesday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b="1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Thursday</a:t>
            </a:r>
            <a:endParaRPr b="1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b="1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AWP Morning break time – </a:t>
            </a:r>
            <a:r>
              <a:rPr lang="en-GB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must have trainers to change into</a:t>
            </a:r>
            <a:endParaRPr b="1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5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82" name="Google Shape;182;p5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83" name="Google Shape;183;p5" descr="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Break time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677334" y="18557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Reminder regarding snacks: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If your child needs a snack/energy boost at break time, please remember we are a healthy school.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Suggested snacks include: fruit, vegetables, cereal bars (no nuts), or fruit bars. No crisps please.</a:t>
            </a: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218661" y="469572"/>
            <a:ext cx="57945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curriculum overviews…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137173" y="2128302"/>
            <a:ext cx="552016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These will be emailed out termly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They give an overview of our learning for the term across all areas of the curriculum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7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97" name="Google Shape;197;p7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98" name="Google Shape;198;p7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9" name="Google Shape;19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5609" y="0"/>
            <a:ext cx="65763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2662" y="0"/>
            <a:ext cx="8023319" cy="7026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5894" y="765807"/>
            <a:ext cx="3729819" cy="132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winkl Cursive Unlooped" panose="02000000000000000000" pitchFamily="2" charset="0"/>
              </a:rPr>
              <a:t>Home learning activities and expectations…</a:t>
            </a:r>
            <a:endParaRPr lang="en-GB" sz="3600" dirty="0">
              <a:solidFill>
                <a:schemeClr val="bg2">
                  <a:lumMod val="60000"/>
                  <a:lumOff val="40000"/>
                </a:schemeClr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6504" y="2458649"/>
            <a:ext cx="4008113" cy="486231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smtClean="0">
                <a:latin typeface="Twinkl Cursive Unlooped" panose="02000000000000000000" pitchFamily="2" charset="0"/>
              </a:rPr>
              <a:t>Daily reading and reading records</a:t>
            </a:r>
          </a:p>
          <a:p>
            <a:r>
              <a:rPr lang="en-GB" sz="2400" dirty="0" smtClean="0">
                <a:latin typeface="Twinkl Cursive Unlooped" panose="02000000000000000000" pitchFamily="2" charset="0"/>
              </a:rPr>
              <a:t>Spelling practise</a:t>
            </a:r>
            <a:endParaRPr lang="en-GB" dirty="0" smtClean="0">
              <a:latin typeface="Twinkl Cursive Unlooped" panose="02000000000000000000" pitchFamily="2" charset="0"/>
            </a:endParaRPr>
          </a:p>
          <a:p>
            <a:r>
              <a:rPr lang="en-GB" sz="2400" dirty="0" err="1" smtClean="0">
                <a:latin typeface="Twinkl Cursive Unlooped" panose="02000000000000000000" pitchFamily="2" charset="0"/>
              </a:rPr>
              <a:t>Numbots</a:t>
            </a:r>
            <a:endParaRPr lang="en-GB" sz="2400" dirty="0" smtClean="0">
              <a:solidFill>
                <a:srgbClr val="FF0000"/>
              </a:solidFill>
              <a:latin typeface="Twinkl Cursive Unlooped" panose="02000000000000000000" pitchFamily="2" charset="0"/>
            </a:endParaRPr>
          </a:p>
        </p:txBody>
      </p:sp>
      <p:pic>
        <p:nvPicPr>
          <p:cNvPr id="8" name="Picture 4" descr="NumBots | Welcome to the NumBlog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3" y="4889807"/>
            <a:ext cx="2998652" cy="15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5482" y="99738"/>
            <a:ext cx="5190657" cy="6622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775</Words>
  <Application>Microsoft Office PowerPoint</Application>
  <PresentationFormat>Widescreen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Noto Sans Symbols</vt:lpstr>
      <vt:lpstr>Trebuchet MS</vt:lpstr>
      <vt:lpstr>Twinkl Cursive Unlooped</vt:lpstr>
      <vt:lpstr>Facet</vt:lpstr>
      <vt:lpstr>Welcome to Ash class</vt:lpstr>
      <vt:lpstr>Agenda…</vt:lpstr>
      <vt:lpstr>Meet the team…</vt:lpstr>
      <vt:lpstr>School uniform expectations, a reminder…</vt:lpstr>
      <vt:lpstr>PE days…</vt:lpstr>
      <vt:lpstr>Break time</vt:lpstr>
      <vt:lpstr>Termly curriculum overviews…</vt:lpstr>
      <vt:lpstr>PowerPoint Presentation</vt:lpstr>
      <vt:lpstr>PowerPoint Presentation</vt:lpstr>
      <vt:lpstr>Home learning activities and expectations…</vt:lpstr>
      <vt:lpstr>The morning and home time routine…</vt:lpstr>
      <vt:lpstr>Our timetable</vt:lpstr>
      <vt:lpstr>Roles and responsibilities …</vt:lpstr>
      <vt:lpstr>Trips and visits this year…</vt:lpstr>
      <vt:lpstr>Future events…</vt:lpstr>
      <vt:lpstr>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Ash class</dc:title>
  <dc:creator>Miss C. Spankie</dc:creator>
  <cp:lastModifiedBy>Mrs A. Machin</cp:lastModifiedBy>
  <cp:revision>7</cp:revision>
  <dcterms:created xsi:type="dcterms:W3CDTF">2024-09-11T20:37:44Z</dcterms:created>
  <dcterms:modified xsi:type="dcterms:W3CDTF">2025-09-18T20:15:37Z</dcterms:modified>
</cp:coreProperties>
</file>