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8xu5Ybhp5wbZWFnYOEzdnrDq7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7c4323e15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7c4323e15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Self registrationTable top activities in the morning. </a:t>
            </a: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4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3B3D7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16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2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93B3D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2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4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3B3D7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more-end.co.uk/parents/school-unifor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more-end.co.uk/parents/school-unifor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628073" y="2404533"/>
            <a:ext cx="8645930" cy="214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Welcome to Cherry class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1840592" y="5090322"/>
            <a:ext cx="7767000" cy="11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Meet the teacher September 2025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8604" y="198783"/>
            <a:ext cx="3360301" cy="33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"/>
          <p:cNvSpPr txBox="1"/>
          <p:nvPr/>
        </p:nvSpPr>
        <p:spPr>
          <a:xfrm>
            <a:off x="0" y="6110848"/>
            <a:ext cx="12192000" cy="747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lang="en-GB" sz="4000" b="0" i="0" u="none" strike="noStrike" cap="none">
                <a:solidFill>
                  <a:srgbClr val="C00000"/>
                </a:solidFill>
                <a:latin typeface="Twinkl Cursive Unlooped" panose="02000000000000000000" pitchFamily="2" charset="0"/>
                <a:sym typeface="Arial"/>
              </a:rPr>
              <a:t>Respect    </a:t>
            </a:r>
            <a:r>
              <a:rPr lang="en-GB" sz="4000" b="0" i="0" u="none" strike="noStrike" cap="none">
                <a:solidFill>
                  <a:srgbClr val="0070C0"/>
                </a:solidFill>
                <a:latin typeface="Twinkl Cursive Unlooped" panose="02000000000000000000" pitchFamily="2" charset="0"/>
                <a:sym typeface="Arial"/>
              </a:rPr>
              <a:t>Independence</a:t>
            </a:r>
            <a:r>
              <a:rPr lang="en-GB" sz="4000" b="0" i="0" u="none" strike="noStrike" cap="none">
                <a:solidFill>
                  <a:srgbClr val="C00000"/>
                </a:solidFill>
                <a:latin typeface="Twinkl Cursive Unlooped" panose="02000000000000000000" pitchFamily="2" charset="0"/>
                <a:sym typeface="Arial"/>
              </a:rPr>
              <a:t> 	  Community    </a:t>
            </a:r>
            <a:r>
              <a:rPr lang="en-GB" sz="4000" b="0" i="0" u="none" strike="noStrike" cap="none">
                <a:solidFill>
                  <a:srgbClr val="0070C0"/>
                </a:solidFill>
                <a:latin typeface="Twinkl Cursive Unlooped" panose="02000000000000000000" pitchFamily="2" charset="0"/>
                <a:sym typeface="Arial"/>
              </a:rPr>
              <a:t>Kindness</a:t>
            </a:r>
            <a:endParaRPr sz="4000" b="0" i="0" u="none" strike="noStrike" cap="none">
              <a:solidFill>
                <a:srgbClr val="0070C0"/>
              </a:solidFill>
              <a:latin typeface="Twinkl Cursive Unlooped" panose="02000000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94695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Buddies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1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Year 5 buddies</a:t>
            </a:r>
            <a:endParaRPr sz="2400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733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Support and friendship on the playground</a:t>
            </a:r>
            <a:endParaRPr sz="2400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733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Learning activities</a:t>
            </a:r>
            <a:endParaRPr sz="2400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733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Shared reading </a:t>
            </a:r>
            <a:endParaRPr sz="2400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11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27" name="Google Shape;227;p11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28" name="Google Shape;228;p11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Trips and visits this year…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2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8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Autumn term</a:t>
            </a:r>
            <a:endParaRPr sz="2800" dirty="0"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GB" sz="2800" dirty="0">
                <a:solidFill>
                  <a:schemeClr val="tx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Woodland walk and Den building </a:t>
            </a:r>
            <a:endParaRPr sz="2800" dirty="0">
              <a:solidFill>
                <a:schemeClr val="tx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800" dirty="0">
              <a:solidFill>
                <a:schemeClr val="tx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80"/>
              <a:buChar char="►"/>
            </a:pPr>
            <a:r>
              <a:rPr lang="en-GB" sz="2800" dirty="0">
                <a:solidFill>
                  <a:schemeClr val="tx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Spring term</a:t>
            </a:r>
            <a:endParaRPr sz="2800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800" dirty="0" err="1">
                <a:solidFill>
                  <a:schemeClr val="tx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Bucklebury</a:t>
            </a:r>
            <a:r>
              <a:rPr lang="en-GB" sz="2800" dirty="0">
                <a:solidFill>
                  <a:schemeClr val="tx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 Farm visit</a:t>
            </a:r>
            <a:endParaRPr sz="2800" dirty="0">
              <a:solidFill>
                <a:schemeClr val="tx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800" dirty="0">
              <a:solidFill>
                <a:schemeClr val="tx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800" dirty="0">
                <a:solidFill>
                  <a:schemeClr val="tx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Summer term</a:t>
            </a:r>
            <a:endParaRPr sz="2800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GB" sz="2800" dirty="0">
                <a:solidFill>
                  <a:schemeClr val="tx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Science Centre </a:t>
            </a:r>
            <a:endParaRPr sz="2800" dirty="0">
              <a:solidFill>
                <a:schemeClr val="tx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dirty="0"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12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36" name="Google Shape;236;p12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37" name="Google Shape;237;p12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Future events…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3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Parents evening – Week commencing 20</a:t>
            </a:r>
            <a:r>
              <a:rPr lang="en-GB" sz="2400" baseline="300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</a:t>
            </a: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 October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KESA events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Christmas events- Nativity</a:t>
            </a:r>
            <a:endParaRPr sz="2400" dirty="0"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Further details and dates will be emailed and included in the weekly school newsletter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22098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3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46" name="Google Shape;246;p13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47" name="Google Shape;247;p13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7c4323e152_0_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Twinkl Cursive Unlooped" panose="02000000000000000000" pitchFamily="2" charset="0"/>
              </a:rPr>
              <a:t>General Information</a:t>
            </a:r>
            <a:endParaRPr sz="4000">
              <a:latin typeface="Twinkl Cursive Unlooped" panose="02000000000000000000" pitchFamily="2" charset="0"/>
            </a:endParaRPr>
          </a:p>
        </p:txBody>
      </p:sp>
      <p:sp>
        <p:nvSpPr>
          <p:cNvPr id="254" name="Google Shape;254;g37c4323e152_0_1"/>
          <p:cNvSpPr txBox="1">
            <a:spLocks noGrp="1"/>
          </p:cNvSpPr>
          <p:nvPr>
            <p:ph type="body" idx="1"/>
          </p:nvPr>
        </p:nvSpPr>
        <p:spPr>
          <a:xfrm>
            <a:off x="677334" y="1530849"/>
            <a:ext cx="8596800" cy="451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0896" algn="l" rtl="0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Coat- every day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10896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Water bottle- just water please. Please don’t put water bottles in the book bag!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10896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Book bag with reading book and reading record- please check daily and remove notices and artwork etc. 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10896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Snack- optional but must be fruit or veg please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10896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Spare clothes to stay at school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10896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Wellies to stay at school 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10896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Show and tell- we’ll let you know when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10896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Wow moments 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10896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Birthday books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15468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Wish list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18516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1400" b="1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Please arrange a meeting or phone call with me if you have any concerns or questions</a:t>
            </a:r>
            <a:endParaRPr sz="800" dirty="0">
              <a:latin typeface="Twinkl Cursive Unlooped" panose="020000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Questions…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14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61" name="Google Shape;261;p14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62" name="Google Shape;262;p14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3" name="Google Shape;263;p14" descr="bigstock-Question-Mark-114454214.jpg"/>
          <p:cNvPicPr preferRelativeResize="0"/>
          <p:nvPr/>
        </p:nvPicPr>
        <p:blipFill rotWithShape="1">
          <a:blip r:embed="rId4">
            <a:alphaModFix/>
          </a:blip>
          <a:srcRect l="24943" r="25801"/>
          <a:stretch/>
        </p:blipFill>
        <p:spPr>
          <a:xfrm>
            <a:off x="3879273" y="1582666"/>
            <a:ext cx="3103418" cy="4725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Agenda…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677334" y="1995055"/>
            <a:ext cx="8596668" cy="420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24612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Meet the team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24612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School uniform and PE</a:t>
            </a:r>
            <a:endParaRPr dirty="0">
              <a:latin typeface="Twinkl Cursive Unlooped" panose="02000000000000000000" pitchFamily="2" charset="0"/>
            </a:endParaRPr>
          </a:p>
          <a:p>
            <a:pPr marL="342900" indent="-324612">
              <a:buSzPct val="80000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Morning and afternoon routines</a:t>
            </a:r>
          </a:p>
          <a:p>
            <a:pPr marL="361188" indent="-342900">
              <a:buSzPct val="80000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Termly curriculum overviews</a:t>
            </a:r>
            <a:endParaRPr dirty="0">
              <a:latin typeface="Twinkl Cursive Unlooped" panose="02000000000000000000" pitchFamily="2" charset="0"/>
            </a:endParaRPr>
          </a:p>
          <a:p>
            <a:pPr marL="342900" indent="-324612">
              <a:buSzPct val="80000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Timetable</a:t>
            </a:r>
          </a:p>
          <a:p>
            <a:pPr marL="342900" lvl="0" indent="-324612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Phonics and Reading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24612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Roles and responsibilities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24612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Trips and visits and future events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24612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Questions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2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154" name="Google Shape;154;p2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55" name="Google Shape;155;p2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95443" y="11179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Meet the team…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3"/>
          <p:cNvGrpSpPr/>
          <p:nvPr/>
        </p:nvGrpSpPr>
        <p:grpSpPr>
          <a:xfrm>
            <a:off x="10280073" y="5394036"/>
            <a:ext cx="1440872" cy="1348950"/>
            <a:chOff x="7639589" y="2520945"/>
            <a:chExt cx="2677428" cy="2677428"/>
          </a:xfrm>
        </p:grpSpPr>
        <p:sp>
          <p:nvSpPr>
            <p:cNvPr id="162" name="Google Shape;162;p3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63" name="Google Shape;163;p3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3"/>
          <p:cNvSpPr txBox="1"/>
          <p:nvPr/>
        </p:nvSpPr>
        <p:spPr>
          <a:xfrm>
            <a:off x="857872" y="1171945"/>
            <a:ext cx="2930700" cy="5633700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Twinkl Cursive Unlooped" panose="02000000000000000000" pitchFamily="2" charset="0"/>
              </a:rPr>
              <a:t>Mrs Hinnell</a:t>
            </a:r>
            <a:endParaRPr sz="1800" dirty="0">
              <a:solidFill>
                <a:schemeClr val="dk1"/>
              </a:solidFill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</a:rPr>
              <a:t>I have been teaching for 21 years!!!! I started my teaching career in secondary and I’ve taught all key </a:t>
            </a: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rPr>
              <a:t>stages</a:t>
            </a: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</a:rPr>
              <a:t> and now I’m in my favourite place!!! I love the freedom of the Early Years Framework and being able to follow the individual child’s interests.  </a:t>
            </a:r>
            <a:endParaRPr dirty="0">
              <a:solidFill>
                <a:schemeClr val="dk1"/>
              </a:solidFill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</a:rPr>
              <a:t>I’m kept very busy at home with my 3 boys and I spend a lot of time on the side of football pitches drinking coffee! I love reading, going to the theatre and dancing.</a:t>
            </a:r>
            <a:endParaRPr sz="1800" b="1" dirty="0">
              <a:solidFill>
                <a:schemeClr val="dk1"/>
              </a:solidFill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4013672" y="1171945"/>
            <a:ext cx="2930700" cy="3416279"/>
          </a:xfrm>
          <a:prstGeom prst="rect">
            <a:avLst/>
          </a:prstGeom>
          <a:solidFill>
            <a:srgbClr val="B7CCE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Twinkl Cursive Unlooped" panose="02000000000000000000" pitchFamily="2" charset="0"/>
              </a:rPr>
              <a:t>Miss Morris</a:t>
            </a:r>
            <a:endParaRPr>
              <a:solidFill>
                <a:schemeClr val="dk1"/>
              </a:solidFill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>
              <a:solidFill>
                <a:schemeClr val="dk1"/>
              </a:solidFill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Twinkl Cursive Unlooped" panose="02000000000000000000" pitchFamily="2" charset="0"/>
              </a:rPr>
              <a:t>I have worked in early years for 25 years. I have been a Nanny for the same family for 16 years. I have been at Kidmore End School for 10 years. I love going to the gym, reading and I like football. I support Reading and Man Utd.</a:t>
            </a:r>
            <a:endParaRPr sz="1800" b="1">
              <a:solidFill>
                <a:schemeClr val="dk1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7154913" y="1171945"/>
            <a:ext cx="2930700" cy="3139281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Twinkl Cursive Unlooped" panose="02000000000000000000" pitchFamily="2" charset="0"/>
              </a:rPr>
              <a:t>Mrs Williams</a:t>
            </a:r>
            <a:endParaRPr sz="1800" b="1" dirty="0">
              <a:solidFill>
                <a:schemeClr val="dk1"/>
              </a:solidFill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chemeClr val="dk1"/>
              </a:solidFill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</a:rPr>
              <a:t>I have worked at </a:t>
            </a:r>
            <a:r>
              <a:rPr lang="en-GB" sz="1800" dirty="0" err="1">
                <a:solidFill>
                  <a:schemeClr val="dk1"/>
                </a:solidFill>
                <a:latin typeface="Twinkl Cursive Unlooped" panose="02000000000000000000" pitchFamily="2" charset="0"/>
              </a:rPr>
              <a:t>Kidmore</a:t>
            </a: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</a:rPr>
              <a:t> End since 2017 and enjoyed working across different years, but it is a joy to be back in Foundation Stage. When I’m not at work , I enjoy walking my sausage dog in the woods. </a:t>
            </a:r>
            <a:endParaRPr sz="1800" dirty="0">
              <a:solidFill>
                <a:schemeClr val="dk1"/>
              </a:solidFill>
              <a:latin typeface="Twinkl Cursive Unloop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School uniform expectations, a reminder…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 txBox="1">
            <a:spLocks noGrp="1"/>
          </p:cNvSpPr>
          <p:nvPr>
            <p:ph type="body" idx="1"/>
          </p:nvPr>
        </p:nvSpPr>
        <p:spPr>
          <a:xfrm>
            <a:off x="501487" y="1741525"/>
            <a:ext cx="8596668" cy="532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It has been wonderful to see your children looking so smart!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Skirt, Pinafore Dress or Smart Trousers </a:t>
            </a:r>
            <a:r>
              <a:rPr lang="en-GB" i="1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or</a:t>
            </a: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 Red &amp; White Gingham Dress in Summer (optional)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Grey Shorts or Trousers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Red School Polo Shirt*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School Sweatshirt or Cardigan *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or white knee-length socks or navy tights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Grey socks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Black shoes, not trainers or ankle boots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Details of the uniform can be found on our website:</a:t>
            </a:r>
            <a:endParaRPr dirty="0"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u="sng" dirty="0">
                <a:solidFill>
                  <a:schemeClr val="hlink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  <a:hlinkClick r:id="rId3"/>
              </a:rPr>
              <a:t>https://www.kidmore-end.co.uk/parents/school-uniform</a:t>
            </a: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 </a:t>
            </a:r>
            <a:endParaRPr dirty="0"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PLEASE NAME EVERYTHING!</a:t>
            </a: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0696" y="2375452"/>
            <a:ext cx="3262034" cy="4387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PE days…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1"/>
          </p:nvPr>
        </p:nvSpPr>
        <p:spPr>
          <a:xfrm>
            <a:off x="677334" y="1328286"/>
            <a:ext cx="8596668" cy="532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Your child needs to come to school wearing their PE uniform on their PE days.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Details of the uniform can be found on our website:</a:t>
            </a:r>
            <a:endParaRPr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u="sng">
                <a:solidFill>
                  <a:schemeClr val="hlink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  <a:hlinkClick r:id="rId3"/>
              </a:rPr>
              <a:t>https://www.kidmore-end.co.uk/parents/school-uniform</a:t>
            </a: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 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 PE uniform is: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Red School PE T-Shirt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Shorts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Tracksuit bottoms 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Plain Navy PE Jumper or School sweatshirt </a:t>
            </a:r>
            <a:endParaRPr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Trainers</a:t>
            </a:r>
            <a:endParaRPr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We have PE on a: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Char char="►"/>
            </a:pPr>
            <a:r>
              <a:rPr lang="en-GB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Monday</a:t>
            </a:r>
            <a:endParaRPr>
              <a:solidFill>
                <a:schemeClr val="dk1"/>
              </a:solidFill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Char char="►"/>
            </a:pPr>
            <a:r>
              <a:rPr lang="en-GB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Friday</a:t>
            </a:r>
            <a:endParaRPr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5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181" name="Google Shape;181;p5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82" name="Google Shape;182;p5" descr="Log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 morning and home time routine…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Morning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Gates open at 8.30am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Bell is rung at 8.35am. Children can start to enter school from this time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Registration is at 8.45am – arriving after this time will result in your child being marked as late in the register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If arriving after 8.45am, please enter through the front entrance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Afternoon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Gates open at 3.10pm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Children are dismissed at 3.15pm</a:t>
            </a:r>
            <a:endParaRPr sz="20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9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09" name="Google Shape;209;p9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10" name="Google Shape;210;p9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title"/>
          </p:nvPr>
        </p:nvSpPr>
        <p:spPr>
          <a:xfrm>
            <a:off x="294226" y="509969"/>
            <a:ext cx="5251809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Termly curriculum overviews…</a:t>
            </a: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1"/>
          </p:nvPr>
        </p:nvSpPr>
        <p:spPr>
          <a:xfrm>
            <a:off x="328880" y="2090291"/>
            <a:ext cx="4928919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These will be emailed out termly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They give an overview of our learning for the term across all areas of the curriculum</a:t>
            </a: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7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190" name="Google Shape;190;p7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91" name="Google Shape;191;p7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487" y="0"/>
            <a:ext cx="6556513" cy="68522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title"/>
          </p:nvPr>
        </p:nvSpPr>
        <p:spPr>
          <a:xfrm>
            <a:off x="104679" y="73891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Our timetable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10"/>
          <p:cNvGrpSpPr/>
          <p:nvPr/>
        </p:nvGrpSpPr>
        <p:grpSpPr>
          <a:xfrm>
            <a:off x="10299662" y="4931636"/>
            <a:ext cx="1818447" cy="1818447"/>
            <a:chOff x="7639589" y="2520945"/>
            <a:chExt cx="2677428" cy="2677428"/>
          </a:xfrm>
        </p:grpSpPr>
        <p:sp>
          <p:nvSpPr>
            <p:cNvPr id="217" name="Google Shape;217;p10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18" name="Google Shape;218;p10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10"/>
          <p:cNvSpPr txBox="1"/>
          <p:nvPr/>
        </p:nvSpPr>
        <p:spPr>
          <a:xfrm>
            <a:off x="3498574" y="2534478"/>
            <a:ext cx="50097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Twinkl Cursive Unlooped" panose="020000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5BCF2-21B3-479D-9DA9-511D363DC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59" y="713299"/>
            <a:ext cx="8676076" cy="61447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94695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Phonics, Reading and home learning 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972064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Rising Stars Rocket Phonics scheme- Early Years and KS1 incorporates phonics and reading together 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Daily phonics- whole class input then small groups covering pupil practice booklets, reading and fine motor skills activities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Blending and segmenting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Phonics sounds and common exception words (tricky words) are in reading records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Flashcards and reading books sent home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Daily home reading- lilac books, flashcards, I can blend cards, reading books. Please sign when finished. Books and flashcards changed on a Friday.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Handwriting sheets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Twinkl Cursive Unlooped" panose="02000000000000000000" pitchFamily="2" charset="0"/>
            </a:endParaRPr>
          </a:p>
        </p:txBody>
      </p:sp>
      <p:grpSp>
        <p:nvGrpSpPr>
          <p:cNvPr id="199" name="Google Shape;199;p8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00" name="Google Shape;200;p8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01" name="Google Shape;201;p8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748</Words>
  <Application>Microsoft Office PowerPoint</Application>
  <PresentationFormat>Widescreen</PresentationFormat>
  <Paragraphs>104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Noto Sans Symbols</vt:lpstr>
      <vt:lpstr>Trebuchet MS</vt:lpstr>
      <vt:lpstr>Twinkl Cursive Unlooped</vt:lpstr>
      <vt:lpstr>Facet</vt:lpstr>
      <vt:lpstr>Welcome to Cherry class</vt:lpstr>
      <vt:lpstr>Agenda…</vt:lpstr>
      <vt:lpstr>Meet the team…</vt:lpstr>
      <vt:lpstr>School uniform expectations, a reminder…</vt:lpstr>
      <vt:lpstr>PE days…</vt:lpstr>
      <vt:lpstr>The morning and home time routine…</vt:lpstr>
      <vt:lpstr>Termly curriculum overviews…</vt:lpstr>
      <vt:lpstr>Our timetable</vt:lpstr>
      <vt:lpstr>Phonics, Reading and home learning </vt:lpstr>
      <vt:lpstr>Buddies</vt:lpstr>
      <vt:lpstr>Trips and visits this year…</vt:lpstr>
      <vt:lpstr>Future events…</vt:lpstr>
      <vt:lpstr>General Information</vt:lpstr>
      <vt:lpstr>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Cherry class</dc:title>
  <dc:creator>Miss C. Spankie</dc:creator>
  <cp:lastModifiedBy>Mrs A. Machin</cp:lastModifiedBy>
  <cp:revision>9</cp:revision>
  <dcterms:created xsi:type="dcterms:W3CDTF">2024-09-11T20:37:44Z</dcterms:created>
  <dcterms:modified xsi:type="dcterms:W3CDTF">2025-09-20T18:46:56Z</dcterms:modified>
</cp:coreProperties>
</file>