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/9TpYfX0iLtwHT1m/HEyEZlnt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93B3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628073" y="2404533"/>
            <a:ext cx="8645930" cy="21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Welcome to Maple class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552747"/>
            <a:ext cx="7766936" cy="118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teacher September 2025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604" y="198783"/>
            <a:ext cx="3360301" cy="33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/>
        </p:nvSpPr>
        <p:spPr>
          <a:xfrm>
            <a:off x="0" y="6110848"/>
            <a:ext cx="12192000" cy="747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Respect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Independence</a:t>
            </a: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 	  Community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Kindness</a:t>
            </a:r>
            <a:endParaRPr sz="4000" b="0" i="0" u="none" strike="noStrike" cap="none">
              <a:solidFill>
                <a:srgbClr val="0070C0"/>
              </a:solidFill>
              <a:latin typeface="Twinkl Cursive Unlooped" panose="020000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>
            <a:spLocks noGrp="1"/>
          </p:cNvSpPr>
          <p:nvPr>
            <p:ph type="title"/>
          </p:nvPr>
        </p:nvSpPr>
        <p:spPr>
          <a:xfrm>
            <a:off x="104679" y="7389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Our timetable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10"/>
          <p:cNvGrpSpPr/>
          <p:nvPr/>
        </p:nvGrpSpPr>
        <p:grpSpPr>
          <a:xfrm>
            <a:off x="10299662" y="4931636"/>
            <a:ext cx="1818447" cy="1818447"/>
            <a:chOff x="7639589" y="2520945"/>
            <a:chExt cx="2677428" cy="2677428"/>
          </a:xfrm>
        </p:grpSpPr>
        <p:sp>
          <p:nvSpPr>
            <p:cNvPr id="226" name="Google Shape;226;p10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27" name="Google Shape;227;p10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546" y="588472"/>
            <a:ext cx="9678224" cy="645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Roles and responsibilities 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council (Elected by class after ‘speech’)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Eco council (Elected by class after ‘speech’)</a:t>
            </a: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11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36" name="Google Shape;236;p11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37" name="Google Shape;237;p11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this year…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There will be one trip/visit per term that will further extend key learning points from our Curriculum.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These will be communicated to you as soon as we have specific details.</a:t>
            </a:r>
            <a:endParaRPr sz="2200" dirty="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12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45" name="Google Shape;245;p1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46" name="Google Shape;246;p1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Future events…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Parents evening – Week commencing 20</a:t>
            </a:r>
            <a:r>
              <a:rPr lang="en-GB" sz="2400" baseline="30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</a:t>
            </a: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October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KESA events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Christmas events </a:t>
            </a:r>
            <a:endParaRPr sz="240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Further details and dates will be emailed and included in the weekly school newsletter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b="1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arrange a meeting or phone call with me if you have any concerns or questions </a:t>
            </a:r>
            <a:endParaRPr sz="2000" b="1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13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54" name="Google Shape;254;p1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55" name="Google Shape;255;p1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14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62" name="Google Shape;262;p1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3" name="Google Shape;263;p14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14" descr="bigstock-Question-Mark-114454214.jpg"/>
          <p:cNvPicPr preferRelativeResize="0"/>
          <p:nvPr/>
        </p:nvPicPr>
        <p:blipFill rotWithShape="1">
          <a:blip r:embed="rId4">
            <a:alphaModFix/>
          </a:blip>
          <a:srcRect l="24943" r="25801"/>
          <a:stretch/>
        </p:blipFill>
        <p:spPr>
          <a:xfrm>
            <a:off x="3879273" y="1582666"/>
            <a:ext cx="3103418" cy="472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Agenda…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34" y="1995055"/>
            <a:ext cx="8596668" cy="420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uniform and PE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Breaktime</a:t>
            </a: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Home learning activities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 and afternoon routines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Timetable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Roles and responsibilities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and future events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54" name="Google Shape;154;p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55" name="Google Shape;155;p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95443" y="1117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3"/>
          <p:cNvGrpSpPr/>
          <p:nvPr/>
        </p:nvGrpSpPr>
        <p:grpSpPr>
          <a:xfrm>
            <a:off x="10280073" y="5394036"/>
            <a:ext cx="1440872" cy="1348950"/>
            <a:chOff x="7639589" y="2520945"/>
            <a:chExt cx="2677428" cy="2677428"/>
          </a:xfrm>
        </p:grpSpPr>
        <p:sp>
          <p:nvSpPr>
            <p:cNvPr id="162" name="Google Shape;162;p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63" name="Google Shape;163;p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3"/>
          <p:cNvSpPr txBox="1"/>
          <p:nvPr/>
        </p:nvSpPr>
        <p:spPr>
          <a:xfrm>
            <a:off x="1145100" y="743425"/>
            <a:ext cx="2930700" cy="6186269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Mrs Clarke</a:t>
            </a:r>
            <a:endParaRPr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have been teaching in Primary schools for over 10 years, and have never taken for granted our lucky I am to do this job! It is my absolute passion so I am thrilled to return back to teaching here at Kidmore End after having a small break to raise my children (who also attend the school!)</a:t>
            </a:r>
            <a:endParaRPr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am also a qualified dance teacher and love to give my class any opportunity for a performance! Outside of work, I enjoy practising my own Ballet and spending time being ‘Mummy’!</a:t>
            </a:r>
            <a:endParaRPr sz="180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4630647" y="743420"/>
            <a:ext cx="2930700" cy="5910600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Mrs Tindle-Rae</a:t>
            </a:r>
            <a:endParaRPr sz="1800" b="1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</a:rPr>
              <a:t>I am new to Kidmore End this year, but I taught in my previous school for 10 years! My original degree is in Zoology and I love sharing my passion for animals and science with the classes that I teach!</a:t>
            </a:r>
            <a:endParaRPr sz="180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</a:rPr>
              <a:t>When I am not in school, I spend time with my twin daughters (they are nearly 4), training my Springerdoodle puppy Holly and re-decorating our new family home. I am a keen reader and sportswoman, I am hoping to spend more time on the golf course this year!</a:t>
            </a:r>
            <a:endParaRPr sz="1800">
              <a:solidFill>
                <a:schemeClr val="dk1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8116188" y="743420"/>
            <a:ext cx="2930700" cy="36942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Mrs Laverick</a:t>
            </a:r>
            <a:endParaRPr sz="1800" b="1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Mrs Laverick has been working at Kidmore End since 2003. She started as a dinner lady before moving to become a 1:1 TA 4 years later. She has 3 children who all attended Kidmore End. Outside of school Mrs Laverick enjoys walking her two doggies and taking on different craft projects.</a:t>
            </a:r>
            <a:endParaRPr sz="180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uniform expectations, a reminder…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677334" y="1328286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It has been wonderful to see your children looking so smart!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Skirt, Pinafore Dress or Smart Trousers </a:t>
            </a:r>
            <a:r>
              <a:rPr lang="en-GB" i="1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or</a:t>
            </a: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 Red &amp; White Gingham Dress in Summer (optional)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Shorts or Trousers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Polo Shirt*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School Sweatshirt or Cardigan *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or white knee-length socks or navy tights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socks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Black shoes, not trainers or ankle boots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NAME EVERYTHING!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696" y="2375452"/>
            <a:ext cx="3262034" cy="4387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PE days…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677334" y="1328286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Your child needs to come to school wearing their PE uniform on their PE days.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PE uniform is: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PE T-Shirt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Shorts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Tracksuit bottoms 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Plain Navy PE Jumper or School sweatshirt 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Trainers</a:t>
            </a:r>
            <a:endParaRPr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 have PE on a: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Wednesday </a:t>
            </a:r>
            <a:endParaRPr b="1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Thursday</a:t>
            </a:r>
            <a:endParaRPr b="1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AWP Wednesday and Friday – </a:t>
            </a: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bring a pair of trainers to change into for lunch time</a:t>
            </a:r>
            <a:endParaRPr b="1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81" name="Google Shape;181;p5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82" name="Google Shape;182;p5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Breaktime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677334" y="18557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Reminder regarding snacks: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If your child needs a snack/energy boost at break time, please remember we are a healthy school.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Suggested snacks include: fruit, vegetables, cereal bars (no nuts), or fruit bars. No crisps please.</a:t>
            </a: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95443" y="29556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436738" y="1054914"/>
            <a:ext cx="5529502" cy="365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These will be emailed out termly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They give an overview of our learning for the term across all areas of the curriculum</a:t>
            </a: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96" name="Google Shape;196;p7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97" name="Google Shape;197;p7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7917" y="197433"/>
            <a:ext cx="6154264" cy="626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Home learning activities and expectations…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5520266" cy="42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Daily reading and reading records- books changed every Monday.</a:t>
            </a: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Spellings </a:t>
            </a: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(CEW, HFW, Year 3 and 4 words, Year 5 and 6 words)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Doodlemaths  </a:t>
            </a: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Times Table Rockstars</a:t>
            </a:r>
            <a:endParaRPr sz="240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projects and home learning</a:t>
            </a:r>
            <a:endParaRPr>
              <a:latin typeface="Twinkl Cursive Unlooped" panose="02000000000000000000" pitchFamily="2" charset="0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06" name="Google Shape;206;p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7" name="Google Shape;207;p8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6084" y="4599331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 descr="DoodleMaths - App on the Amazon Appsto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42" y="4756104"/>
            <a:ext cx="3362888" cy="16420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1118" y="1270000"/>
            <a:ext cx="5437025" cy="531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morning and home time routine…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8.30am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Bell is rung at 8.35am. Children can start to enter school from this time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Registration is at 8.45am – arriving after this time will result in your child being marked as late in the register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If arriving after 8.45am, please enter through the front entrance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Afternoon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3.10pm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Children are dismissed at 3.15pm (adults will only dismiss your child when we see you, or another designated adult)</a:t>
            </a: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9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18" name="Google Shape;218;p9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19" name="Google Shape;219;p9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Widescreen</PresentationFormat>
  <Paragraphs>91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Trebuchet MS</vt:lpstr>
      <vt:lpstr>Twinkl Cursive Unlooped</vt:lpstr>
      <vt:lpstr>Facet</vt:lpstr>
      <vt:lpstr>Welcome to Maple class</vt:lpstr>
      <vt:lpstr>Agenda…</vt:lpstr>
      <vt:lpstr>Meet the team…</vt:lpstr>
      <vt:lpstr>School uniform expectations, a reminder…</vt:lpstr>
      <vt:lpstr>PE days…</vt:lpstr>
      <vt:lpstr>Breaktime</vt:lpstr>
      <vt:lpstr>Termly curriculum overviews…</vt:lpstr>
      <vt:lpstr>Home learning activities and expectations…</vt:lpstr>
      <vt:lpstr>The morning and home time routine…</vt:lpstr>
      <vt:lpstr>Our timetable</vt:lpstr>
      <vt:lpstr>Roles and responsibilities …</vt:lpstr>
      <vt:lpstr>Trips and visits this year…</vt:lpstr>
      <vt:lpstr>Future events…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Maple class</dc:title>
  <dc:creator>Miss C. Spankie</dc:creator>
  <cp:lastModifiedBy>Mrs A. Machin</cp:lastModifiedBy>
  <cp:revision>1</cp:revision>
  <dcterms:created xsi:type="dcterms:W3CDTF">2024-09-11T20:37:44Z</dcterms:created>
  <dcterms:modified xsi:type="dcterms:W3CDTF">2025-09-18T20:09:26Z</dcterms:modified>
</cp:coreProperties>
</file>